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6"/>
  </p:notesMasterIdLst>
  <p:handoutMasterIdLst>
    <p:handoutMasterId r:id="rId67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302" r:id="rId63"/>
    <p:sldId id="2147483514" r:id="rId64"/>
    <p:sldId id="2147483511" r:id="rId65"/>
  </p:sldIdLst>
  <p:sldSz cx="12195175" cy="6858000"/>
  <p:notesSz cx="6858000" cy="9144000"/>
  <p:embeddedFontLst>
    <p:embeddedFont>
      <p:font typeface="72" panose="020B0604020202020204" pitchFamily="34" charset="0"/>
      <p:regular r:id="rId68"/>
      <p:bold r:id="rId69"/>
      <p:italic r:id="rId70"/>
      <p:boldItalic r:id="rId71"/>
    </p:embeddedFont>
    <p:embeddedFont>
      <p:font typeface="72 Brand" panose="020B0504030603020204" pitchFamily="34" charset="0"/>
      <p:regular r:id="rId72"/>
      <p:bold r:id="rId73"/>
      <p:italic r:id="rId74"/>
      <p:boldItalic r:id="rId75"/>
    </p:embeddedFont>
    <p:embeddedFont>
      <p:font typeface="72 Brand Medium" panose="020B0604030603020204" pitchFamily="34" charset="0"/>
      <p:regular r:id="rId76"/>
      <p:bold r:id="rId77"/>
      <p:italic r:id="rId78"/>
      <p:boldItalic r:id="rId79"/>
    </p:embeddedFont>
    <p:embeddedFont>
      <p:font typeface="Arial Unicode MS" panose="020B0604020202020204" pitchFamily="34" charset="-128"/>
      <p:regular r:id="rId80"/>
      <p:bold r:id="rId81"/>
    </p:embeddedFont>
    <p:embeddedFont>
      <p:font typeface="Consolas" panose="020B0609020204030204" pitchFamily="49" charset="0"/>
      <p:regular r:id="rId82"/>
      <p:bold r:id="rId83"/>
      <p:italic r:id="rId84"/>
      <p:boldItalic r:id="rId85"/>
    </p:embeddedFont>
    <p:embeddedFont>
      <p:font typeface="Graphik Light" panose="020F0502020204030204" pitchFamily="34" charset="0"/>
      <p:regular r:id="rId86"/>
      <p:bold r:id="rId87"/>
      <p:italic r:id="rId88"/>
      <p:boldItalic r:id="rId89"/>
    </p:embeddedFont>
    <p:embeddedFont>
      <p:font typeface="Roboto" panose="02000000000000000000" pitchFamily="2" charset="0"/>
      <p:regular r:id="rId90"/>
      <p:bold r:id="rId91"/>
      <p:italic r:id="rId92"/>
      <p:boldItalic r:id="rId93"/>
    </p:embeddedFont>
    <p:embeddedFont>
      <p:font typeface="Segoe UI" panose="020B0502040204020203" pitchFamily="34" charset="0"/>
      <p:regular r:id="rId94"/>
      <p:bold r:id="rId95"/>
      <p:italic r:id="rId96"/>
      <p:boldItalic r:id="rId97"/>
    </p:embeddedFont>
  </p:embeddedFontLst>
  <p:custDataLst>
    <p:tags r:id="rId98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302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slide" Target="slides/slide9.xml"/><Relationship Id="rId65" Type="http://schemas.openxmlformats.org/officeDocument/2006/relationships/slide" Target="slides/slide10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font" Target="fonts/font1.fntdata"/><Relationship Id="rId69" Type="http://schemas.openxmlformats.org/officeDocument/2006/relationships/font" Target="fonts/font2.fntdata"/><Relationship Id="rId70" Type="http://schemas.openxmlformats.org/officeDocument/2006/relationships/font" Target="fonts/font3.fntdata"/><Relationship Id="rId71" Type="http://schemas.openxmlformats.org/officeDocument/2006/relationships/font" Target="fonts/font4.fntdata"/><Relationship Id="rId72" Type="http://schemas.openxmlformats.org/officeDocument/2006/relationships/font" Target="fonts/font5.fntdata"/><Relationship Id="rId73" Type="http://schemas.openxmlformats.org/officeDocument/2006/relationships/font" Target="fonts/font6.fntdata"/><Relationship Id="rId74" Type="http://schemas.openxmlformats.org/officeDocument/2006/relationships/font" Target="fonts/font7.fntdata"/><Relationship Id="rId75" Type="http://schemas.openxmlformats.org/officeDocument/2006/relationships/font" Target="fonts/font8.fntdata"/><Relationship Id="rId76" Type="http://schemas.openxmlformats.org/officeDocument/2006/relationships/font" Target="fonts/font9.fntdata"/><Relationship Id="rId77" Type="http://schemas.openxmlformats.org/officeDocument/2006/relationships/font" Target="fonts/font10.fntdata"/><Relationship Id="rId78" Type="http://schemas.openxmlformats.org/officeDocument/2006/relationships/font" Target="fonts/font11.fntdata"/><Relationship Id="rId79" Type="http://schemas.openxmlformats.org/officeDocument/2006/relationships/font" Target="fonts/font12.fntdata"/><Relationship Id="rId80" Type="http://schemas.openxmlformats.org/officeDocument/2006/relationships/font" Target="fonts/font13.fntdata"/><Relationship Id="rId81" Type="http://schemas.openxmlformats.org/officeDocument/2006/relationships/font" Target="fonts/font14.fntdata"/><Relationship Id="rId82" Type="http://schemas.openxmlformats.org/officeDocument/2006/relationships/font" Target="fonts/font15.fntdata"/><Relationship Id="rId83" Type="http://schemas.openxmlformats.org/officeDocument/2006/relationships/font" Target="fonts/font16.fntdata"/><Relationship Id="rId84" Type="http://schemas.openxmlformats.org/officeDocument/2006/relationships/font" Target="fonts/font17.fntdata"/><Relationship Id="rId85" Type="http://schemas.openxmlformats.org/officeDocument/2006/relationships/font" Target="fonts/font18.fntdata"/><Relationship Id="rId86" Type="http://schemas.openxmlformats.org/officeDocument/2006/relationships/font" Target="fonts/font19.fntdata"/><Relationship Id="rId87" Type="http://schemas.openxmlformats.org/officeDocument/2006/relationships/font" Target="fonts/font20.fntdata"/><Relationship Id="rId88" Type="http://schemas.openxmlformats.org/officeDocument/2006/relationships/font" Target="fonts/font21.fntdata"/><Relationship Id="rId89" Type="http://schemas.openxmlformats.org/officeDocument/2006/relationships/font" Target="fonts/font22.fntdata"/><Relationship Id="rId90" Type="http://schemas.openxmlformats.org/officeDocument/2006/relationships/font" Target="fonts/font23.fntdata"/><Relationship Id="rId91" Type="http://schemas.openxmlformats.org/officeDocument/2006/relationships/font" Target="fonts/font24.fntdata"/><Relationship Id="rId92" Type="http://schemas.openxmlformats.org/officeDocument/2006/relationships/font" Target="fonts/font25.fntdata"/><Relationship Id="rId93" Type="http://schemas.openxmlformats.org/officeDocument/2006/relationships/font" Target="fonts/font26.fntdata"/><Relationship Id="rId94" Type="http://schemas.openxmlformats.org/officeDocument/2006/relationships/font" Target="fonts/font27.fntdata"/><Relationship Id="rId95" Type="http://schemas.openxmlformats.org/officeDocument/2006/relationships/font" Target="fonts/font28.fntdata"/><Relationship Id="rId96" Type="http://schemas.openxmlformats.org/officeDocument/2006/relationships/font" Target="fonts/font29.fntdata"/><Relationship Id="rId97" Type="http://schemas.openxmlformats.org/officeDocument/2006/relationships/font" Target="fonts/font30.fntdata"/><Relationship Id="rId98" Type="http://schemas.openxmlformats.org/officeDocument/2006/relationships/tags" Target="tags/tag1.xml"/><Relationship Id="rId99" Type="http://schemas.openxmlformats.org/officeDocument/2006/relationships/presProps" Target="presProps.xml"/><Relationship Id="rId100" Type="http://schemas.openxmlformats.org/officeDocument/2006/relationships/viewProps" Target="viewProps.xml"/><Relationship Id="rId101" Type="http://schemas.openxmlformats.org/officeDocument/2006/relationships/theme" Target="theme/theme1.xml"/><Relationship Id="rId102" Type="http://schemas.openxmlformats.org/officeDocument/2006/relationships/tableStyles" Target="tableStyles.xml"/><Relationship Id="rId103" Type="http://schemas.microsoft.com/office/2016/11/relationships/changesInfo" Target="changesInfos/changesInfo1.xml"/><Relationship Id="rId104" Type="http://schemas.microsoft.com/office/2015/10/relationships/revisionInfo" Target="revisionInfo.xml"/><Relationship Id="rId105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266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265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10.25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SP-28344 - 360 SMC Contact Fact Sheet Replacement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SP-27065 - [PoC] Move classification Logic to CDP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Contact Interest Intelligence (CII) Integration in CDP -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11.25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ITDYM-4319 – CDP MVP | RISE Program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Help accelerate customers to our cloud by demonstrating value at key accounts, particularly for key decision makers and influencers (finance &amp; operations)
Map marketing engagement to pipeline forecast (aligned across marketing &amp; sales) to drive new opportunities (revenue) by building reputation and relationships through relevant reach &amp; engagement touchpoints for all target and hidden buyer personas of the RISE Buying Committees from our target accounts.
Target RISE accounts in LinkedIn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Market(s): Austria &amp; Nordics. Persona (“sub-IDP”): CIO
Segment: ECC customers engaged with marketing, no pipeline, with medium to large Maintenance Revenue Band (&gt;100k - &lt;500k [medium] &amp; &gt;500k [large])
TAL as of Q4 2024: # Austria = 153 Accounts / # Nordics = 149 Accounts (Denmark, Norway, Iceland, Sweden, Finland combined)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
Generate net new contacts (opt-in)
Among others, increase Ad, Web and Buying Committee Engagement, and engagement score 
KPI to be measured: 
Reach X% (penetration rate) into Accounts 
Engagement: Increase number, frequency and quality of interactions / X% increase in engagement and asset consumption rates
Generate X% new marketable contacts within targeted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Nitin Singh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Dennis Flick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Buying Committee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122066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44121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339"/>
              </p:ext>
            </p:extLst>
          </p:nvPr>
        </p:nvGraphicFramePr>
        <p:xfrm>
          <a:off x="504001" y="2036224"/>
          <a:ext cx="11242624" cy="294557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2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3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6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4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9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184FDB0B-513E-4564-83E3-30C2A67FA462}">
  <ds:schemaRefs/>
</ds:datastoreItem>
</file>

<file path=customXml/itemProps10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1.xml><?xml version="1.0" encoding="utf-8"?>
<ds:datastoreItem xmlns:ds="http://schemas.openxmlformats.org/officeDocument/2006/customXml" ds:itemID="{F7A688B5-CEE6-4F55-B294-130EFC5DB101}">
  <ds:schemaRefs/>
</ds:datastoreItem>
</file>

<file path=customXml/itemProps12.xml><?xml version="1.0" encoding="utf-8"?>
<ds:datastoreItem xmlns:ds="http://schemas.openxmlformats.org/officeDocument/2006/customXml" ds:itemID="{793AE96A-37D6-4971-A9A5-8EA3F2B2BD93}">
  <ds:schemaRefs/>
</ds:datastoreItem>
</file>

<file path=customXml/itemProps13.xml><?xml version="1.0" encoding="utf-8"?>
<ds:datastoreItem xmlns:ds="http://schemas.openxmlformats.org/officeDocument/2006/customXml" ds:itemID="{D505826A-FD3B-4FAC-9437-FB4AF9F44F1B}">
  <ds:schemaRefs/>
</ds:datastoreItem>
</file>

<file path=customXml/itemProps14.xml><?xml version="1.0" encoding="utf-8"?>
<ds:datastoreItem xmlns:ds="http://schemas.openxmlformats.org/officeDocument/2006/customXml" ds:itemID="{538A7E94-9A75-944B-BB53-DAD192A33F0F}">
  <ds:schemaRefs/>
</ds:datastoreItem>
</file>

<file path=customXml/itemProps15.xml><?xml version="1.0" encoding="utf-8"?>
<ds:datastoreItem xmlns:ds="http://schemas.openxmlformats.org/officeDocument/2006/customXml" ds:itemID="{BE35CB75-D316-A442-AF6F-E30B686305AD}">
  <ds:schemaRefs/>
</ds:datastoreItem>
</file>

<file path=customXml/itemProps16.xml><?xml version="1.0" encoding="utf-8"?>
<ds:datastoreItem xmlns:ds="http://schemas.openxmlformats.org/officeDocument/2006/customXml" ds:itemID="{9C3868F0-118E-4F4D-99EC-60B093FD1E00}">
  <ds:schemaRefs/>
</ds:datastoreItem>
</file>

<file path=customXml/itemProps17.xml><?xml version="1.0" encoding="utf-8"?>
<ds:datastoreItem xmlns:ds="http://schemas.openxmlformats.org/officeDocument/2006/customXml" ds:itemID="{475AB362-7E2C-4295-A530-7B284247BFC6}">
  <ds:schemaRefs/>
</ds:datastoreItem>
</file>

<file path=customXml/itemProps18.xml><?xml version="1.0" encoding="utf-8"?>
<ds:datastoreItem xmlns:ds="http://schemas.openxmlformats.org/officeDocument/2006/customXml" ds:itemID="{23FA4614-B246-4ED4-A39C-2DEE012E4E41}">
  <ds:schemaRefs/>
</ds:datastoreItem>
</file>

<file path=customXml/itemProps19.xml><?xml version="1.0" encoding="utf-8"?>
<ds:datastoreItem xmlns:ds="http://schemas.openxmlformats.org/officeDocument/2006/customXml" ds:itemID="{EA0EFD7B-A280-45FB-AEC3-B703B28210D9}">
  <ds:schemaRefs/>
</ds:datastoreItem>
</file>

<file path=customXml/itemProps2.xml><?xml version="1.0" encoding="utf-8"?>
<ds:datastoreItem xmlns:ds="http://schemas.openxmlformats.org/officeDocument/2006/customXml" ds:itemID="{2346D7F6-9001-43CB-BA55-744322C55379}">
  <ds:schemaRefs/>
</ds:datastoreItem>
</file>

<file path=customXml/itemProps20.xml><?xml version="1.0" encoding="utf-8"?>
<ds:datastoreItem xmlns:ds="http://schemas.openxmlformats.org/officeDocument/2006/customXml" ds:itemID="{CD69D8E4-3079-0947-A87B-18CDAB899542}">
  <ds:schemaRefs/>
</ds:datastoreItem>
</file>

<file path=customXml/itemProps21.xml><?xml version="1.0" encoding="utf-8"?>
<ds:datastoreItem xmlns:ds="http://schemas.openxmlformats.org/officeDocument/2006/customXml" ds:itemID="{0EB72D09-D760-46C8-9C95-8879EFB64293}">
  <ds:schemaRefs/>
</ds:datastoreItem>
</file>

<file path=customXml/itemProps22.xml><?xml version="1.0" encoding="utf-8"?>
<ds:datastoreItem xmlns:ds="http://schemas.openxmlformats.org/officeDocument/2006/customXml" ds:itemID="{98EE72E3-5203-4D39-A131-E9DD8A16EDC4}">
  <ds:schemaRefs/>
</ds:datastoreItem>
</file>

<file path=customXml/itemProps23.xml><?xml version="1.0" encoding="utf-8"?>
<ds:datastoreItem xmlns:ds="http://schemas.openxmlformats.org/officeDocument/2006/customXml" ds:itemID="{3B62FFE9-ED73-4F57-B7FD-1898883AC30C}">
  <ds:schemaRefs/>
</ds:datastoreItem>
</file>

<file path=customXml/itemProps24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5.xml><?xml version="1.0" encoding="utf-8"?>
<ds:datastoreItem xmlns:ds="http://schemas.openxmlformats.org/officeDocument/2006/customXml" ds:itemID="{BC5403FE-05BE-4E98-A273-D056C995E512}">
  <ds:schemaRefs/>
</ds:datastoreItem>
</file>

<file path=customXml/itemProps26.xml><?xml version="1.0" encoding="utf-8"?>
<ds:datastoreItem xmlns:ds="http://schemas.openxmlformats.org/officeDocument/2006/customXml" ds:itemID="{94BD63B6-D21E-46C4-815E-3B295ED02A9C}">
  <ds:schemaRefs/>
</ds:datastoreItem>
</file>

<file path=customXml/itemProps27.xml><?xml version="1.0" encoding="utf-8"?>
<ds:datastoreItem xmlns:ds="http://schemas.openxmlformats.org/officeDocument/2006/customXml" ds:itemID="{53C0C564-F4BC-4CB7-A46F-7534E4F7BCE1}">
  <ds:schemaRefs/>
</ds:datastoreItem>
</file>

<file path=customXml/itemProps28.xml><?xml version="1.0" encoding="utf-8"?>
<ds:datastoreItem xmlns:ds="http://schemas.openxmlformats.org/officeDocument/2006/customXml" ds:itemID="{8682EF99-B695-484F-8968-7BFAD92BDA4A}">
  <ds:schemaRefs/>
</ds:datastoreItem>
</file>

<file path=customXml/itemProps29.xml><?xml version="1.0" encoding="utf-8"?>
<ds:datastoreItem xmlns:ds="http://schemas.openxmlformats.org/officeDocument/2006/customXml" ds:itemID="{6638E641-279B-4AC7-A8AC-1DE9953C4894}">
  <ds:schemaRefs/>
</ds:datastoreItem>
</file>

<file path=customXml/itemProps3.xml><?xml version="1.0" encoding="utf-8"?>
<ds:datastoreItem xmlns:ds="http://schemas.openxmlformats.org/officeDocument/2006/customXml" ds:itemID="{626BBCBB-1894-4E66-BA48-9E91CE3ACBA0}">
  <ds:schemaRefs/>
</ds:datastoreItem>
</file>

<file path=customXml/itemProps30.xml><?xml version="1.0" encoding="utf-8"?>
<ds:datastoreItem xmlns:ds="http://schemas.openxmlformats.org/officeDocument/2006/customXml" ds:itemID="{FB378D73-682D-4B5C-B045-A467836EDC7E}">
  <ds:schemaRefs/>
</ds:datastoreItem>
</file>

<file path=customXml/itemProps31.xml><?xml version="1.0" encoding="utf-8"?>
<ds:datastoreItem xmlns:ds="http://schemas.openxmlformats.org/officeDocument/2006/customXml" ds:itemID="{92690E7D-4F9F-4E12-9E4E-BAEC04D5A7CC}">
  <ds:schemaRefs/>
</ds:datastoreItem>
</file>

<file path=customXml/itemProps32.xml><?xml version="1.0" encoding="utf-8"?>
<ds:datastoreItem xmlns:ds="http://schemas.openxmlformats.org/officeDocument/2006/customXml" ds:itemID="{12438972-7D18-4481-AF51-532E67A63E1E}">
  <ds:schemaRefs/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C2AC838F-3192-4042-96C7-6D081523F5A1}">
  <ds:schemaRefs/>
</ds:datastoreItem>
</file>

<file path=customXml/itemProps35.xml><?xml version="1.0" encoding="utf-8"?>
<ds:datastoreItem xmlns:ds="http://schemas.openxmlformats.org/officeDocument/2006/customXml" ds:itemID="{DAADC99B-5A83-456A-8BCD-707A23A28C1F}">
  <ds:schemaRefs/>
</ds:datastoreItem>
</file>

<file path=customXml/itemProps36.xml><?xml version="1.0" encoding="utf-8"?>
<ds:datastoreItem xmlns:ds="http://schemas.openxmlformats.org/officeDocument/2006/customXml" ds:itemID="{7A474179-D5E4-437A-B70C-9919B93CA02F}">
  <ds:schemaRefs/>
</ds:datastoreItem>
</file>

<file path=customXml/itemProps37.xml><?xml version="1.0" encoding="utf-8"?>
<ds:datastoreItem xmlns:ds="http://schemas.openxmlformats.org/officeDocument/2006/customXml" ds:itemID="{C1482805-839B-4917-A350-F14E209159EB}">
  <ds:schemaRefs/>
</ds:datastoreItem>
</file>

<file path=customXml/itemProps38.xml><?xml version="1.0" encoding="utf-8"?>
<ds:datastoreItem xmlns:ds="http://schemas.openxmlformats.org/officeDocument/2006/customXml" ds:itemID="{E1E2A403-39C3-4FC8-B841-41CD46EF1E37}">
  <ds:schemaRefs/>
</ds:datastoreItem>
</file>

<file path=customXml/itemProps39.xml><?xml version="1.0" encoding="utf-8"?>
<ds:datastoreItem xmlns:ds="http://schemas.openxmlformats.org/officeDocument/2006/customXml" ds:itemID="{47E12206-FAC1-4A56-A73A-215CACDF02F8}">
  <ds:schemaRefs/>
</ds:datastoreItem>
</file>

<file path=customXml/itemProps4.xml><?xml version="1.0" encoding="utf-8"?>
<ds:datastoreItem xmlns:ds="http://schemas.openxmlformats.org/officeDocument/2006/customXml" ds:itemID="{D06AD3D1-7FF9-4536-AD60-A17870F90738}">
  <ds:schemaRefs/>
</ds:datastoreItem>
</file>

<file path=customXml/itemProps40.xml><?xml version="1.0" encoding="utf-8"?>
<ds:datastoreItem xmlns:ds="http://schemas.openxmlformats.org/officeDocument/2006/customXml" ds:itemID="{CC49FFC8-2FF3-4057-96F0-3BCD1A4F035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D6037B97-3794-423A-803A-B94879121092}">
  <ds:schemaRefs/>
</ds:datastoreItem>
</file>

<file path=customXml/itemProps43.xml><?xml version="1.0" encoding="utf-8"?>
<ds:datastoreItem xmlns:ds="http://schemas.openxmlformats.org/officeDocument/2006/customXml" ds:itemID="{C678E196-AE5D-4AB0-B3F0-0D6FA84851B1}">
  <ds:schemaRefs/>
</ds:datastoreItem>
</file>

<file path=customXml/itemProps44.xml><?xml version="1.0" encoding="utf-8"?>
<ds:datastoreItem xmlns:ds="http://schemas.openxmlformats.org/officeDocument/2006/customXml" ds:itemID="{5205743A-69BE-4083-94E2-7B4DB7E3C7E8}">
  <ds:schemaRefs/>
</ds:datastoreItem>
</file>

<file path=customXml/itemProps45.xml><?xml version="1.0" encoding="utf-8"?>
<ds:datastoreItem xmlns:ds="http://schemas.openxmlformats.org/officeDocument/2006/customXml" ds:itemID="{034DD3E1-2858-4C70-BC3A-61FB10763B47}">
  <ds:schemaRefs/>
</ds:datastoreItem>
</file>

<file path=customXml/itemProps46.xml><?xml version="1.0" encoding="utf-8"?>
<ds:datastoreItem xmlns:ds="http://schemas.openxmlformats.org/officeDocument/2006/customXml" ds:itemID="{80CA586D-470E-4965-80EA-F4B9D379E73D}">
  <ds:schemaRefs/>
</ds:datastoreItem>
</file>

<file path=customXml/itemProps47.xml><?xml version="1.0" encoding="utf-8"?>
<ds:datastoreItem xmlns:ds="http://schemas.openxmlformats.org/officeDocument/2006/customXml" ds:itemID="{118DC9FA-6E7A-134A-A4CB-DB7E25529BCD}">
  <ds:schemaRefs/>
</ds:datastoreItem>
</file>

<file path=customXml/itemProps48.xml><?xml version="1.0" encoding="utf-8"?>
<ds:datastoreItem xmlns:ds="http://schemas.openxmlformats.org/officeDocument/2006/customXml" ds:itemID="{63FADC4E-365B-4554-8E59-C720A861D5CA}">
  <ds:schemaRefs/>
</ds:datastoreItem>
</file>

<file path=customXml/itemProps49.xml><?xml version="1.0" encoding="utf-8"?>
<ds:datastoreItem xmlns:ds="http://schemas.openxmlformats.org/officeDocument/2006/customXml" ds:itemID="{48165AA7-FCD4-45E8-91C2-2E8798F7DA7A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1EC17535-8D28-4922-81E0-ECD6F4BFCC98}">
  <ds:schemaRefs/>
</ds:datastoreItem>
</file>

<file path=customXml/itemProps51.xml><?xml version="1.0" encoding="utf-8"?>
<ds:datastoreItem xmlns:ds="http://schemas.openxmlformats.org/officeDocument/2006/customXml" ds:itemID="{AAC26940-3727-49BE-BF62-CC423E64F2BD}">
  <ds:schemaRefs/>
</ds:datastoreItem>
</file>

<file path=customXml/itemProps6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7.xml><?xml version="1.0" encoding="utf-8"?>
<ds:datastoreItem xmlns:ds="http://schemas.openxmlformats.org/officeDocument/2006/customXml" ds:itemID="{7EE19871-72D1-4A79-AC35-D7B297494921}">
  <ds:schemaRefs/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935C6D9D-19E8-4631-A552-DB446407D2A4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1858</Words>
  <Application>Microsoft Macintosh PowerPoint</Application>
  <PresentationFormat>Benutzerdefiniert</PresentationFormat>
  <Paragraphs>448</Paragraphs>
  <Slides>10</Slides>
  <Notes>10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32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14</cp:revision>
  <dcterms:created xsi:type="dcterms:W3CDTF">2024-09-16T15:04:13Z</dcterms:created>
  <dcterms:modified xsi:type="dcterms:W3CDTF">2026-01-05T10:09:11Z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